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DE4D43-AE8F-4B4A-A65E-C24628B80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CADF6B-B21F-4D02-B3FB-CA1A139EA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9DAF2C-BD87-4754-BCA9-FE48697D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5A2321-6CB5-4C4D-A69D-F6C94E06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FF5FF9-1BE8-4DD2-A8B4-87A5F2185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91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B064E-1903-407E-8428-17FA9AF13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0C6CC7-A503-40D3-BE29-C06F87AC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05BD40-8659-4ECA-B8EB-CA538C46A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53A0AC-0A45-482E-B556-8DCA52C3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CB2304-5F6D-416A-A5C3-BADD172C3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11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8318990-8841-42FC-B262-886CD793A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E5BC66-BC98-4BC7-A198-0F013EF16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ECD7DB-344E-4ACC-A072-39F8EB418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5D3E8F-D695-49C1-91B9-82890A8E7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40C812-70F7-4AE8-9849-C127452BB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85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F3B3D7-C681-49CD-90ED-E21192FC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777253-4029-43C8-91E6-E3A8B830C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78ED6-26CA-4708-A262-1C6274C44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A1A63C-C39F-4CB3-A3F8-A3AB9AE09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4E4C63-71F6-4259-A271-D9D131B83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42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F4D47F-879D-41BF-BE92-F68537200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6161ABE-3E38-4777-913E-1D3904591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9E782B-8480-4353-8CB4-6154A6786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55B20E-EA4A-46D8-9655-E427FD86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016F50-580E-464A-96C7-EF5DE530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41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95FE30-89C1-4559-8F2E-8D14F0736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2F306E-100D-4FAF-97E1-E1A6CB883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C6014E-16A8-4A63-B6E1-E044E7D7F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F35185-C9DC-4D39-8E98-5055C000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CF12537-D10F-4CB5-A857-6391E9C2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063700-800B-4142-A8BC-6A7A1222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46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12168-C04D-4360-AE13-208E78EB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6857F2-8BFC-41E6-944A-60AE1E696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D5565C3-8627-44A3-BF42-83584DD6D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2AFEB2B-8836-4EEE-A81F-40AE0A8F4B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E3B37BA-0EC1-46B3-8D34-EE38BB75E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0BF088C-E950-423A-8057-3C91899C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2D8B387-1B64-44E8-BC36-7C270A6CE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CD5A94D-8E8C-4593-945D-EDEDBEEF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25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782B80-0EE0-4F0A-A42C-2C2A0910D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CEAAF93-F2A7-4FE6-9457-FC9DF4C9B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A8204BA-DB17-48BB-A3B2-DA7018455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474A65-2C91-450D-A587-AA2C7164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2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4C5BDCC-B4FD-4158-B891-F178AD66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E86F93E-C137-4122-9AE1-A1E453555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F6207EC-263F-4847-9200-EEE798F6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672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038FF-12CB-46AF-844C-80746676F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8328E4-FBDC-4171-AB5E-065EC6587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DCCB5E3-D249-4F51-8839-815EE367F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9368B6-3EB9-4BFA-B6A9-501726EB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FFE69D-51A6-4FF0-A6BA-73389A5F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57D66B-EA0A-4BD3-AC22-FD69A98C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750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C871A-31CD-4F8E-9031-AEF3723E8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505FE26-4452-4ACD-8B9F-E25BDB380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6DBD5A-4427-47D1-93E5-67D5F90D2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8B3BD0-A843-4A41-A6C5-F296C54C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E21006-578D-444A-ACDC-74417D40C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645C48-BEEB-43FA-92CB-7E2688B49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68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05CE092-24E7-4889-9372-425803CE2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64D2052-94D8-4170-8DBF-E1AB40D76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F9559D-3F83-4370-B134-F2AD20D8C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9DEA-AA06-4161-AF82-6A91B5356BBA}" type="datetimeFigureOut">
              <a:rPr lang="pt-BR" smtClean="0"/>
              <a:t>20/05/2019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4D2E1B-24D2-4DBC-BA56-F4142B1FE7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B715DF-B29F-475E-BA6D-3C3C5ECAC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1011-7A0B-4FEE-A120-BC2FEB1E00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66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EECE071-A56A-4691-B43F-A0B1D649B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82515"/>
              </p:ext>
            </p:extLst>
          </p:nvPr>
        </p:nvGraphicFramePr>
        <p:xfrm>
          <a:off x="0" y="1"/>
          <a:ext cx="12192000" cy="6857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911">
                  <a:extLst>
                    <a:ext uri="{9D8B030D-6E8A-4147-A177-3AD203B41FA5}">
                      <a16:colId xmlns:a16="http://schemas.microsoft.com/office/drawing/2014/main" val="1699303036"/>
                    </a:ext>
                  </a:extLst>
                </a:gridCol>
                <a:gridCol w="2586248">
                  <a:extLst>
                    <a:ext uri="{9D8B030D-6E8A-4147-A177-3AD203B41FA5}">
                      <a16:colId xmlns:a16="http://schemas.microsoft.com/office/drawing/2014/main" val="3468235608"/>
                    </a:ext>
                  </a:extLst>
                </a:gridCol>
                <a:gridCol w="7793841">
                  <a:extLst>
                    <a:ext uri="{9D8B030D-6E8A-4147-A177-3AD203B41FA5}">
                      <a16:colId xmlns:a16="http://schemas.microsoft.com/office/drawing/2014/main" val="1389254548"/>
                    </a:ext>
                  </a:extLst>
                </a:gridCol>
              </a:tblGrid>
              <a:tr h="838802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AV2  DA TURMA DO 1º SEMESTRE  - SALA AT13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098729"/>
                  </a:ext>
                </a:extLst>
              </a:tr>
              <a:tr h="674649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HORA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DISCIPLINA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918804"/>
                  </a:ext>
                </a:extLst>
              </a:tr>
              <a:tr h="622003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30/5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19:20 ÀS 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Microbiologia dos Alimentos, Higiene e Legislação de Alimentos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2837118"/>
                  </a:ext>
                </a:extLst>
              </a:tr>
              <a:tr h="6746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30/5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21:10 ÀS 22:40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Bioquímica dos Alimentos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895710"/>
                  </a:ext>
                </a:extLst>
              </a:tr>
              <a:tr h="6746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31/5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19:20 ÀS 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Francês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264380"/>
                  </a:ext>
                </a:extLst>
              </a:tr>
              <a:tr h="6746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03/6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19:20 ÀS 21:55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Desenvolvimento Pessoa e Trabalhabilidade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271271"/>
                  </a:ext>
                </a:extLst>
              </a:tr>
              <a:tr h="6746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04/6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19:20 ÀS 21:55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Habilidades Básicas de Cozinha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414438"/>
                  </a:ext>
                </a:extLst>
              </a:tr>
              <a:tr h="6746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05/6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19:20 ÀS 21:55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Gestão e Planejamento de Cardápios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884186"/>
                  </a:ext>
                </a:extLst>
              </a:tr>
              <a:tr h="6746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06/6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19:20 ÀS 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DOL – Comunicação e Expressão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8405678"/>
                  </a:ext>
                </a:extLst>
              </a:tr>
              <a:tr h="67464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06/6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21:10 ÀS 22:40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DOL – História da Alimentação e da Gastronomia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830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87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EECE071-A56A-4691-B43F-A0B1D649B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844111"/>
              </p:ext>
            </p:extLst>
          </p:nvPr>
        </p:nvGraphicFramePr>
        <p:xfrm>
          <a:off x="0" y="0"/>
          <a:ext cx="12192000" cy="7618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911">
                  <a:extLst>
                    <a:ext uri="{9D8B030D-6E8A-4147-A177-3AD203B41FA5}">
                      <a16:colId xmlns:a16="http://schemas.microsoft.com/office/drawing/2014/main" val="1699303036"/>
                    </a:ext>
                  </a:extLst>
                </a:gridCol>
                <a:gridCol w="2586248">
                  <a:extLst>
                    <a:ext uri="{9D8B030D-6E8A-4147-A177-3AD203B41FA5}">
                      <a16:colId xmlns:a16="http://schemas.microsoft.com/office/drawing/2014/main" val="3468235608"/>
                    </a:ext>
                  </a:extLst>
                </a:gridCol>
                <a:gridCol w="7793841">
                  <a:extLst>
                    <a:ext uri="{9D8B030D-6E8A-4147-A177-3AD203B41FA5}">
                      <a16:colId xmlns:a16="http://schemas.microsoft.com/office/drawing/2014/main" val="1389254548"/>
                    </a:ext>
                  </a:extLst>
                </a:gridCol>
              </a:tblGrid>
              <a:tr h="855288">
                <a:tc gridSpan="3">
                  <a:txBody>
                    <a:bodyPr/>
                    <a:lstStyle/>
                    <a:p>
                      <a:pPr algn="ctr"/>
                      <a:r>
                        <a:rPr lang="pt-BR" sz="2400" b="1" dirty="0"/>
                        <a:t>AV2  DA TURMA DO 3º SEMESTRE – SALA AT09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9098729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HORA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DISCIPLINA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918804"/>
                  </a:ext>
                </a:extLst>
              </a:tr>
              <a:tr h="57220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30/5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19:20 ÀS 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Estudos e Serviços de Chá e Café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32837118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31/5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21:10 ÀS 22:40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Gastronomia Saudável e Funcional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9264380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03/6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19:20 ÀS 21:55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Cozinha </a:t>
                      </a:r>
                      <a:r>
                        <a:rPr lang="pt-BR" dirty="0" err="1"/>
                        <a:t>Européia</a:t>
                      </a:r>
                      <a:r>
                        <a:rPr lang="pt-BR" dirty="0"/>
                        <a:t> e do Mediterrâneo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271271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03/6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21:10 ÀS 22:40</a:t>
                      </a:r>
                    </a:p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Cozinha Regional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029465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04/6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19:20 ÀS 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Tópicos Integradores 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9414438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04/6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21:10 ÀS 22:40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Enofilia</a:t>
                      </a:r>
                      <a:r>
                        <a:rPr lang="pt-BR" dirty="0"/>
                        <a:t> e Práticas de Sommelier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0825698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05/6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19:20 ÀS 21:55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Confeitaria e Doçaria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884186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06/6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19:20 ÀS 20:50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DOL - Empreendedorismo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8405678"/>
                  </a:ext>
                </a:extLst>
              </a:tr>
              <a:tr h="687909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06/6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21:10 ÀS 22:40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DOL – Gestão e Controle de Custos em Empreendimentos Gastronômicos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830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503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173</Words>
  <Application>Microsoft Office PowerPoint</Application>
  <PresentationFormat>Widescreen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Deborah Aparecida Dugaich Sisti</dc:creator>
  <cp:lastModifiedBy>Deborah Aparecida Dugaich Sisti</cp:lastModifiedBy>
  <cp:revision>3</cp:revision>
  <dcterms:created xsi:type="dcterms:W3CDTF">2019-05-20T17:26:25Z</dcterms:created>
  <dcterms:modified xsi:type="dcterms:W3CDTF">2019-05-20T17:47:37Z</dcterms:modified>
</cp:coreProperties>
</file>